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349D2B-FD52-41B6-B2D9-6A4EEF5C84A5}" v="147" dt="2020-05-13T12:31:03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20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quale granata" userId="b5544c1cc4747e2e" providerId="LiveId" clId="{78349D2B-FD52-41B6-B2D9-6A4EEF5C84A5}"/>
    <pc:docChg chg="custSel modSld">
      <pc:chgData name="pasquale granata" userId="b5544c1cc4747e2e" providerId="LiveId" clId="{78349D2B-FD52-41B6-B2D9-6A4EEF5C84A5}" dt="2020-05-13T12:31:15.328" v="278" actId="1076"/>
      <pc:docMkLst>
        <pc:docMk/>
      </pc:docMkLst>
      <pc:sldChg chg="addSp delSp modSp mod modTransition modAnim">
        <pc:chgData name="pasquale granata" userId="b5544c1cc4747e2e" providerId="LiveId" clId="{78349D2B-FD52-41B6-B2D9-6A4EEF5C84A5}" dt="2020-05-13T12:29:45.765" v="267"/>
        <pc:sldMkLst>
          <pc:docMk/>
          <pc:sldMk cId="3155237064" sldId="256"/>
        </pc:sldMkLst>
        <pc:spChg chg="add del mod">
          <ac:chgData name="pasquale granata" userId="b5544c1cc4747e2e" providerId="LiveId" clId="{78349D2B-FD52-41B6-B2D9-6A4EEF5C84A5}" dt="2020-05-13T11:59:46.423" v="152" actId="21"/>
          <ac:spMkLst>
            <pc:docMk/>
            <pc:sldMk cId="3155237064" sldId="256"/>
            <ac:spMk id="4" creationId="{322ED8E8-FB19-4258-852A-8C0B0E23F757}"/>
          </ac:spMkLst>
        </pc:spChg>
        <pc:picChg chg="add mod">
          <ac:chgData name="pasquale granata" userId="b5544c1cc4747e2e" providerId="LiveId" clId="{78349D2B-FD52-41B6-B2D9-6A4EEF5C84A5}" dt="2020-05-13T11:52:35.014" v="84" actId="14100"/>
          <ac:picMkLst>
            <pc:docMk/>
            <pc:sldMk cId="3155237064" sldId="256"/>
            <ac:picMk id="3" creationId="{C058093F-01A2-4ECF-8BE9-CF8F07044530}"/>
          </ac:picMkLst>
        </pc:picChg>
        <pc:picChg chg="add mod">
          <ac:chgData name="pasquale granata" userId="b5544c1cc4747e2e" providerId="LiveId" clId="{78349D2B-FD52-41B6-B2D9-6A4EEF5C84A5}" dt="2020-05-13T11:59:59.159" v="156" actId="1076"/>
          <ac:picMkLst>
            <pc:docMk/>
            <pc:sldMk cId="3155237064" sldId="256"/>
            <ac:picMk id="7" creationId="{E2E79370-C311-41E1-AA06-8AD98B32F55C}"/>
          </ac:picMkLst>
        </pc:picChg>
        <pc:picChg chg="mod">
          <ac:chgData name="pasquale granata" userId="b5544c1cc4747e2e" providerId="LiveId" clId="{78349D2B-FD52-41B6-B2D9-6A4EEF5C84A5}" dt="2020-05-13T11:52:41.267" v="85" actId="29295"/>
          <ac:picMkLst>
            <pc:docMk/>
            <pc:sldMk cId="3155237064" sldId="256"/>
            <ac:picMk id="14" creationId="{7BFDB435-652F-4CA3-9094-B86A55BE8A88}"/>
          </ac:picMkLst>
        </pc:picChg>
      </pc:sldChg>
      <pc:sldChg chg="modSp mod modTransition modAnim">
        <pc:chgData name="pasquale granata" userId="b5544c1cc4747e2e" providerId="LiveId" clId="{78349D2B-FD52-41B6-B2D9-6A4EEF5C84A5}" dt="2020-05-13T12:29:45.765" v="267"/>
        <pc:sldMkLst>
          <pc:docMk/>
          <pc:sldMk cId="1757081480" sldId="257"/>
        </pc:sldMkLst>
        <pc:spChg chg="mod">
          <ac:chgData name="pasquale granata" userId="b5544c1cc4747e2e" providerId="LiveId" clId="{78349D2B-FD52-41B6-B2D9-6A4EEF5C84A5}" dt="2020-05-13T12:03:09.171" v="174" actId="108"/>
          <ac:spMkLst>
            <pc:docMk/>
            <pc:sldMk cId="1757081480" sldId="257"/>
            <ac:spMk id="5" creationId="{C7E0F995-CD04-4626-BB6E-4F99D80022A3}"/>
          </ac:spMkLst>
        </pc:spChg>
      </pc:sldChg>
      <pc:sldChg chg="modTransition modAnim">
        <pc:chgData name="pasquale granata" userId="b5544c1cc4747e2e" providerId="LiveId" clId="{78349D2B-FD52-41B6-B2D9-6A4EEF5C84A5}" dt="2020-05-13T12:29:45.765" v="267"/>
        <pc:sldMkLst>
          <pc:docMk/>
          <pc:sldMk cId="336870332" sldId="258"/>
        </pc:sldMkLst>
      </pc:sldChg>
      <pc:sldChg chg="modTransition modAnim">
        <pc:chgData name="pasquale granata" userId="b5544c1cc4747e2e" providerId="LiveId" clId="{78349D2B-FD52-41B6-B2D9-6A4EEF5C84A5}" dt="2020-05-13T12:29:45.765" v="267"/>
        <pc:sldMkLst>
          <pc:docMk/>
          <pc:sldMk cId="2229346332" sldId="259"/>
        </pc:sldMkLst>
      </pc:sldChg>
      <pc:sldChg chg="modTransition modAnim">
        <pc:chgData name="pasquale granata" userId="b5544c1cc4747e2e" providerId="LiveId" clId="{78349D2B-FD52-41B6-B2D9-6A4EEF5C84A5}" dt="2020-05-13T12:29:45.765" v="267"/>
        <pc:sldMkLst>
          <pc:docMk/>
          <pc:sldMk cId="1797040532" sldId="260"/>
        </pc:sldMkLst>
      </pc:sldChg>
      <pc:sldChg chg="addSp delSp modSp mod modTransition modAnim">
        <pc:chgData name="pasquale granata" userId="b5544c1cc4747e2e" providerId="LiveId" clId="{78349D2B-FD52-41B6-B2D9-6A4EEF5C84A5}" dt="2020-05-13T12:31:15.328" v="278" actId="1076"/>
        <pc:sldMkLst>
          <pc:docMk/>
          <pc:sldMk cId="3539383011" sldId="261"/>
        </pc:sldMkLst>
        <pc:spChg chg="ord">
          <ac:chgData name="pasquale granata" userId="b5544c1cc4747e2e" providerId="LiveId" clId="{78349D2B-FD52-41B6-B2D9-6A4EEF5C84A5}" dt="2020-05-13T10:05:38.960" v="24" actId="167"/>
          <ac:spMkLst>
            <pc:docMk/>
            <pc:sldMk cId="3539383011" sldId="261"/>
            <ac:spMk id="3" creationId="{9FF7DB4E-AF3F-4514-8DC8-5B7B52093B04}"/>
          </ac:spMkLst>
        </pc:spChg>
        <pc:picChg chg="add mod">
          <ac:chgData name="pasquale granata" userId="b5544c1cc4747e2e" providerId="LiveId" clId="{78349D2B-FD52-41B6-B2D9-6A4EEF5C84A5}" dt="2020-05-13T10:09:06.345" v="78" actId="14861"/>
          <ac:picMkLst>
            <pc:docMk/>
            <pc:sldMk cId="3539383011" sldId="261"/>
            <ac:picMk id="4" creationId="{236951CC-681F-4299-8C1B-2C98CEC8B521}"/>
          </ac:picMkLst>
        </pc:picChg>
        <pc:picChg chg="add mod">
          <ac:chgData name="pasquale granata" userId="b5544c1cc4747e2e" providerId="LiveId" clId="{78349D2B-FD52-41B6-B2D9-6A4EEF5C84A5}" dt="2020-05-13T12:31:15.328" v="278" actId="1076"/>
          <ac:picMkLst>
            <pc:docMk/>
            <pc:sldMk cId="3539383011" sldId="261"/>
            <ac:picMk id="5" creationId="{47DB2CF5-9EDF-42F3-AD1E-6003CACA3E3B}"/>
          </ac:picMkLst>
        </pc:picChg>
        <pc:picChg chg="add del mod">
          <ac:chgData name="pasquale granata" userId="b5544c1cc4747e2e" providerId="LiveId" clId="{78349D2B-FD52-41B6-B2D9-6A4EEF5C84A5}" dt="2020-05-13T10:05:55.284" v="25" actId="478"/>
          <ac:picMkLst>
            <pc:docMk/>
            <pc:sldMk cId="3539383011" sldId="261"/>
            <ac:picMk id="6" creationId="{D3D921D2-64BE-4441-AA86-D9AD40C3AFB7}"/>
          </ac:picMkLst>
        </pc:picChg>
        <pc:picChg chg="add mod ord modCrop">
          <ac:chgData name="pasquale granata" userId="b5544c1cc4747e2e" providerId="LiveId" clId="{78349D2B-FD52-41B6-B2D9-6A4EEF5C84A5}" dt="2020-05-13T10:07:24.484" v="39" actId="1076"/>
          <ac:picMkLst>
            <pc:docMk/>
            <pc:sldMk cId="3539383011" sldId="261"/>
            <ac:picMk id="8" creationId="{70C89F9C-05F5-4B16-A1B9-9CD215EE16C6}"/>
          </ac:picMkLst>
        </pc:picChg>
        <pc:picChg chg="add mod ord modCrop">
          <ac:chgData name="pasquale granata" userId="b5544c1cc4747e2e" providerId="LiveId" clId="{78349D2B-FD52-41B6-B2D9-6A4EEF5C84A5}" dt="2020-05-13T12:20:22.251" v="223" actId="1076"/>
          <ac:picMkLst>
            <pc:docMk/>
            <pc:sldMk cId="3539383011" sldId="261"/>
            <ac:picMk id="10" creationId="{E51070A9-7158-4E8A-8E34-24AF16FB7DB8}"/>
          </ac:picMkLst>
        </pc:picChg>
        <pc:picChg chg="add del mod">
          <ac:chgData name="pasquale granata" userId="b5544c1cc4747e2e" providerId="LiveId" clId="{78349D2B-FD52-41B6-B2D9-6A4EEF5C84A5}" dt="2020-05-13T10:05:18.677" v="20" actId="478"/>
          <ac:picMkLst>
            <pc:docMk/>
            <pc:sldMk cId="3539383011" sldId="261"/>
            <ac:picMk id="12" creationId="{7C9D42D6-55EF-4AC8-A1BC-1A0D3F2750E3}"/>
          </ac:picMkLst>
        </pc:picChg>
        <pc:picChg chg="add mod">
          <ac:chgData name="pasquale granata" userId="b5544c1cc4747e2e" providerId="LiveId" clId="{78349D2B-FD52-41B6-B2D9-6A4EEF5C84A5}" dt="2020-05-13T10:08:29.566" v="50" actId="1076"/>
          <ac:picMkLst>
            <pc:docMk/>
            <pc:sldMk cId="3539383011" sldId="261"/>
            <ac:picMk id="14" creationId="{40C2CEF3-56F5-4C0A-83CD-9B646EE7A75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D87EEE-5735-4477-BCAF-EF617468A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264C711-62CA-42D6-8497-0B5B2BB05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966AC9-AF1D-4FD8-9EC9-F2B314B9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98268B-8911-4167-B523-1B865CD8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47EC93-02C1-4A6D-A17C-C104AD55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6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DD0C9-5C0D-4811-9E82-9DC23D38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9CAF7A2-15EF-4D72-8D17-3ED5EB243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33E400-77B2-4F5E-85D3-7BCCC332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1E7574-FA7A-42A2-AC9F-26312223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B049A2-4E3A-4952-98EE-F256E7AD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63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E916761-2227-4F87-8C28-9DA31DE3E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B146C9-5528-4E3F-9319-3110ABA71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4080CA-1921-4598-8844-87D7FE40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932B43-5FC1-4296-AC96-23160C989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BDF676-381E-48F1-B0F1-ABABFD8A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3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09628-9FC1-4FBC-852D-077E5B0F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E10557-A6B4-4EB0-8F78-58F5ACA36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875018-7FE4-4B26-83C2-3BAC87F2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5203EA-9616-41DB-ACC5-716E9C50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4C8E9E-6441-4A76-89B2-C81EF2A8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52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02A06-6FB1-4CC7-8802-DCC52CE6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08F794-EC2D-410F-AFB4-11491455C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B855E8-5184-4CA1-8988-6215B9BCC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62B2FD-59E5-4AD8-B5D2-16AC908D9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EAB86C-4386-45E0-8C55-9442C7DD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79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99FAF2-871A-401D-94BD-BE888CEC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C42130-120A-4745-8C19-FA972435D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C07474-E382-4476-B63C-23A0FCD5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7D36D8-8BE8-477E-B7F6-BEF05586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95B489-CC9E-4E44-8272-3FE61AAC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6E7560-E10C-4AAB-96BA-2A973E2F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07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3EEEC9-879A-4EA7-8775-FF0E8547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7AFB14-1052-414D-B5BB-FBA6823FF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F45DF04-3A2B-4CCC-96B3-860DF8D09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982169-CF49-478F-8102-A5EEFC685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3BB449-5B8A-473D-80E4-6069FBF26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3ABAE1C-AEBA-441B-A3A4-C152DF8C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31CD2B5-E47B-4481-94E9-DB71F829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0456721-624E-4257-AF7D-3A17DD37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20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6CC66-3815-4FC1-9560-6963AB84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3CD9A0-58FF-4B95-8B4C-C198EB615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B34BD6-1343-46E7-B9DB-EE13D2FBF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00E328-A63F-499F-B36C-E4D1797A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72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DE846B-4273-4BE1-996A-0E1485EC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5C76E39-1433-467A-BE9A-C3D5A72C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0A406F-3C58-41D7-9B81-A1AC7707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96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FBEC8B-6B7A-466A-8C5A-C881DE85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C0E978-39F2-42B5-AD5B-74143A3FF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89A690F-8C6E-483F-9514-8F870FCC0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6116FF-652E-4AAD-9F51-86DB5FAC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9387B2-E6DB-4914-9958-53A2015B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F2CCA9-4C33-4265-875C-C9C4BCEB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99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838E4-5E14-4F2A-907C-488BB525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71D169-E414-4AEF-9B70-BEE9D1D01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FFB14F-7EE6-4459-BC6C-E78462633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A8051F-13C3-4EE2-8D89-3C9AE5AB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06F10C-79AE-46B6-8D53-763A2FB51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A3BC53-F578-4753-AA6B-0D5F1396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21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C2E9131-153D-4A07-B9D5-3DE6E31F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97E4DC-E69B-4F0F-A792-161F3F7E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242FDA-DA8D-4C99-8AD4-368959EF9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AAE3D-15AF-4DBE-8910-B293AD98CE9A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7E3B40-CDC9-4A78-875A-41AC88B9E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8CCA6D-57F0-4802-BBA6-B2CA48839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94F8B-9B4B-4647-B15C-898BA2F5AC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12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6B7125D2-6E3C-4AEC-A09E-DB26E433AB25}"/>
              </a:ext>
            </a:extLst>
          </p:cNvPr>
          <p:cNvSpPr/>
          <p:nvPr/>
        </p:nvSpPr>
        <p:spPr>
          <a:xfrm>
            <a:off x="191589" y="182880"/>
            <a:ext cx="11791405" cy="65401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5" name="Immagine 4" descr="Immagine che contiene interni, edificio, orologio, tavolo&#10;&#10;Descrizione generata automaticamente">
            <a:extLst>
              <a:ext uri="{FF2B5EF4-FFF2-40B4-BE49-F238E27FC236}">
                <a16:creationId xmlns:a16="http://schemas.microsoft.com/office/drawing/2014/main" id="{C1866977-A069-4D83-95C6-86B11C84C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72" y="0"/>
            <a:ext cx="4358856" cy="5934075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1CE97EBA-3990-4096-BBE1-FFCF312C6EC2}"/>
              </a:ext>
            </a:extLst>
          </p:cNvPr>
          <p:cNvSpPr/>
          <p:nvPr/>
        </p:nvSpPr>
        <p:spPr>
          <a:xfrm>
            <a:off x="752475" y="561975"/>
            <a:ext cx="1981200" cy="1981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5619" t="-76047" r="-63925" b="-116451"/>
            </a:stretch>
          </a:blipFill>
          <a:ln w="28575">
            <a:solidFill>
              <a:schemeClr val="bg1"/>
            </a:solidFill>
          </a:ln>
          <a:effectLst>
            <a:glow rad="177800">
              <a:srgbClr val="FFFF00">
                <a:alpha val="6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E7431CF-F168-4E1E-8797-36A7E229F8C1}"/>
              </a:ext>
            </a:extLst>
          </p:cNvPr>
          <p:cNvSpPr/>
          <p:nvPr/>
        </p:nvSpPr>
        <p:spPr>
          <a:xfrm>
            <a:off x="1501086" y="3452948"/>
            <a:ext cx="1981200" cy="1981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7761" t="-185806" r="-91909" b="-83308"/>
            </a:stretch>
          </a:blipFill>
          <a:ln w="28575">
            <a:solidFill>
              <a:schemeClr val="bg1"/>
            </a:solidFill>
          </a:ln>
          <a:effectLst>
            <a:glow rad="177800">
              <a:srgbClr val="FFFF00">
                <a:alpha val="6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6F65CC5-B364-430F-8DBE-5CB7BBD759CB}"/>
              </a:ext>
            </a:extLst>
          </p:cNvPr>
          <p:cNvSpPr/>
          <p:nvPr/>
        </p:nvSpPr>
        <p:spPr>
          <a:xfrm>
            <a:off x="5096691" y="4741817"/>
            <a:ext cx="1981200" cy="1981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2361" t="-53832" r="-192361" b="-463826"/>
            </a:stretch>
          </a:blipFill>
          <a:ln w="28575">
            <a:solidFill>
              <a:schemeClr val="bg1"/>
            </a:solidFill>
          </a:ln>
          <a:effectLst>
            <a:glow rad="177800">
              <a:srgbClr val="FFFF00">
                <a:alpha val="62000"/>
              </a:srgbClr>
            </a:glow>
          </a:effectLst>
          <a:scene3d>
            <a:camera prst="orthographicFront"/>
            <a:lightRig rig="threePt" dir="t"/>
          </a:scene3d>
          <a:sp3d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5C4B706C-2354-47F3-9D8B-9F5314254908}"/>
              </a:ext>
            </a:extLst>
          </p:cNvPr>
          <p:cNvSpPr/>
          <p:nvPr/>
        </p:nvSpPr>
        <p:spPr>
          <a:xfrm>
            <a:off x="9458325" y="418011"/>
            <a:ext cx="1981200" cy="1981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0512" t="-13498" r="842" b="-255616"/>
            </a:stretch>
          </a:blipFill>
          <a:ln w="28575">
            <a:solidFill>
              <a:schemeClr val="bg1"/>
            </a:solidFill>
          </a:ln>
          <a:effectLst>
            <a:glow rad="177800">
              <a:srgbClr val="FFFF00">
                <a:alpha val="6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B9D8E38-0578-46D1-B5E7-736043F05F11}"/>
              </a:ext>
            </a:extLst>
          </p:cNvPr>
          <p:cNvSpPr/>
          <p:nvPr/>
        </p:nvSpPr>
        <p:spPr>
          <a:xfrm>
            <a:off x="8742425" y="3429000"/>
            <a:ext cx="1981200" cy="19812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60" t="-11978" r="-191250" b="-269420"/>
            </a:stretch>
          </a:blipFill>
          <a:ln w="28575">
            <a:solidFill>
              <a:schemeClr val="bg1"/>
            </a:solidFill>
          </a:ln>
          <a:effectLst>
            <a:glow rad="177800">
              <a:srgbClr val="FFFF00">
                <a:alpha val="6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 descr="Immagine che contiene segnale, disegnando&#10;&#10;Descrizione generata automaticamente">
            <a:extLst>
              <a:ext uri="{FF2B5EF4-FFF2-40B4-BE49-F238E27FC236}">
                <a16:creationId xmlns:a16="http://schemas.microsoft.com/office/drawing/2014/main" id="{7BFDB435-652F-4CA3-9094-B86A55BE8A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25" y="5810250"/>
            <a:ext cx="1098830" cy="7315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58093F-01A2-4ECF-8BE9-CF8F070445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1" y="4972594"/>
            <a:ext cx="2001399" cy="19044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2E79370-C311-41E1-AA06-8AD98B32F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487" y="752273"/>
            <a:ext cx="4322439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3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2"/>
    </mc:Choice>
    <mc:Fallback>
      <p:transition spd="slow" advTm="12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7E0F995-CD04-4626-BB6E-4F99D80022A3}"/>
              </a:ext>
            </a:extLst>
          </p:cNvPr>
          <p:cNvSpPr/>
          <p:nvPr/>
        </p:nvSpPr>
        <p:spPr>
          <a:xfrm>
            <a:off x="191589" y="182880"/>
            <a:ext cx="11791405" cy="65401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 descr="Immagine che contiene edificio, esterni, casa, erba&#10;&#10;Descrizione generata automaticamente">
            <a:extLst>
              <a:ext uri="{FF2B5EF4-FFF2-40B4-BE49-F238E27FC236}">
                <a16:creationId xmlns:a16="http://schemas.microsoft.com/office/drawing/2014/main" id="{128B04A5-D36F-4847-87A7-7EFF91360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4" y="0"/>
            <a:ext cx="10832211" cy="6275070"/>
          </a:xfrm>
          <a:prstGeom prst="rect">
            <a:avLst/>
          </a:prstGeom>
          <a:effectLst>
            <a:reflection blurRad="6350" stA="24000" endPos="10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708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1"/>
    </mc:Choice>
    <mc:Fallback>
      <p:transition spd="slow" advTm="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7E0F995-CD04-4626-BB6E-4F99D80022A3}"/>
              </a:ext>
            </a:extLst>
          </p:cNvPr>
          <p:cNvSpPr/>
          <p:nvPr/>
        </p:nvSpPr>
        <p:spPr>
          <a:xfrm>
            <a:off x="191589" y="182880"/>
            <a:ext cx="11791405" cy="65401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 descr="Immagine che contiene edificio, tavolo, sedendo, vecchio&#10;&#10;Descrizione generata automaticamente">
            <a:extLst>
              <a:ext uri="{FF2B5EF4-FFF2-40B4-BE49-F238E27FC236}">
                <a16:creationId xmlns:a16="http://schemas.microsoft.com/office/drawing/2014/main" id="{8800CFB7-A6D6-4403-B592-AC0A0973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1140442" y="229856"/>
            <a:ext cx="9911116" cy="6072811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87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1"/>
    </mc:Choice>
    <mc:Fallback>
      <p:transition spd="slow" advTm="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7E0F995-CD04-4626-BB6E-4F99D80022A3}"/>
              </a:ext>
            </a:extLst>
          </p:cNvPr>
          <p:cNvSpPr/>
          <p:nvPr/>
        </p:nvSpPr>
        <p:spPr>
          <a:xfrm>
            <a:off x="191589" y="182880"/>
            <a:ext cx="11791405" cy="65401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 descr="Immagine che contiene edificio, resort&#10;&#10;Descrizione generata automaticamente">
            <a:extLst>
              <a:ext uri="{FF2B5EF4-FFF2-40B4-BE49-F238E27FC236}">
                <a16:creationId xmlns:a16="http://schemas.microsoft.com/office/drawing/2014/main" id="{DABE5A88-DF83-42EE-9F54-88EA1F6CD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3" y="0"/>
            <a:ext cx="10552176" cy="6160008"/>
          </a:xfrm>
          <a:prstGeom prst="rect">
            <a:avLst/>
          </a:prstGeom>
          <a:effectLst>
            <a:reflection stA="45000" endPos="11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934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0"/>
    </mc:Choice>
    <mc:Fallback>
      <p:transition spd="slow" advTm="10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7E0F995-CD04-4626-BB6E-4F99D80022A3}"/>
              </a:ext>
            </a:extLst>
          </p:cNvPr>
          <p:cNvSpPr/>
          <p:nvPr/>
        </p:nvSpPr>
        <p:spPr>
          <a:xfrm>
            <a:off x="191589" y="182880"/>
            <a:ext cx="11791405" cy="65401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6EA0045-1C38-4E7F-AEBC-224F0F8E8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8" y="0"/>
            <a:ext cx="10158984" cy="6272784"/>
          </a:xfrm>
          <a:prstGeom prst="rect">
            <a:avLst/>
          </a:prstGeom>
          <a:effectLst>
            <a:reflection stA="45000" endPos="9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704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4"/>
    </mc:Choice>
    <mc:Fallback>
      <p:transition spd="slow" advTm="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FF7DB4E-AF3F-4514-8DC8-5B7B52093B04}"/>
              </a:ext>
            </a:extLst>
          </p:cNvPr>
          <p:cNvSpPr/>
          <p:nvPr/>
        </p:nvSpPr>
        <p:spPr>
          <a:xfrm>
            <a:off x="191589" y="182880"/>
            <a:ext cx="11791405" cy="65401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 descr="Immagine che contiene finestra, edificio&#10;&#10;Descrizione generata automaticamente">
            <a:extLst>
              <a:ext uri="{FF2B5EF4-FFF2-40B4-BE49-F238E27FC236}">
                <a16:creationId xmlns:a16="http://schemas.microsoft.com/office/drawing/2014/main" id="{E51070A9-7158-4E8A-8E34-24AF16FB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3236" r="6790" b="7504"/>
          <a:stretch/>
        </p:blipFill>
        <p:spPr>
          <a:xfrm>
            <a:off x="0" y="-19664"/>
            <a:ext cx="3397961" cy="5753100"/>
          </a:xfrm>
          <a:prstGeom prst="rect">
            <a:avLst/>
          </a:prstGeom>
        </p:spPr>
      </p:pic>
      <p:pic>
        <p:nvPicPr>
          <p:cNvPr id="8" name="Immagine 7" descr="Immagine che contiene edificio, finestra, sedendo, donna&#10;&#10;Descrizione generata automaticamente">
            <a:extLst>
              <a:ext uri="{FF2B5EF4-FFF2-40B4-BE49-F238E27FC236}">
                <a16:creationId xmlns:a16="http://schemas.microsoft.com/office/drawing/2014/main" id="{70C89F9C-05F5-4B16-A1B9-9CD215EE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3485" r="5647" b="3952"/>
          <a:stretch/>
        </p:blipFill>
        <p:spPr>
          <a:xfrm>
            <a:off x="4822252" y="0"/>
            <a:ext cx="3295651" cy="58902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36951CC-681F-4299-8C1B-2C98CEC8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256" y="372291"/>
            <a:ext cx="10653641" cy="6364836"/>
          </a:xfrm>
          <a:prstGeom prst="rect">
            <a:avLst/>
          </a:prstGeom>
          <a:effectLst>
            <a:outerShdw blurRad="50800" dist="381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magine 13" descr="Immagine che contiene posando, fotografia, inpiedi, donna&#10;&#10;Descrizione generata automaticamente">
            <a:extLst>
              <a:ext uri="{FF2B5EF4-FFF2-40B4-BE49-F238E27FC236}">
                <a16:creationId xmlns:a16="http://schemas.microsoft.com/office/drawing/2014/main" id="{40C2CEF3-56F5-4C0A-83CD-9B646EE7A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76" y="4630238"/>
            <a:ext cx="1859824" cy="2169795"/>
          </a:xfrm>
          <a:prstGeom prst="rect">
            <a:avLst/>
          </a:prstGeom>
        </p:spPr>
      </p:pic>
      <p:pic>
        <p:nvPicPr>
          <p:cNvPr id="5" name="Immagine 4" descr="Immagine che contiene tavolo, sedendo, cibo, fotografia&#10;&#10;Descrizione generata automaticamente">
            <a:extLst>
              <a:ext uri="{FF2B5EF4-FFF2-40B4-BE49-F238E27FC236}">
                <a16:creationId xmlns:a16="http://schemas.microsoft.com/office/drawing/2014/main" id="{47DB2CF5-9EDF-42F3-AD1E-6003CACA3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6148000"/>
            <a:ext cx="586988" cy="5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8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8"/>
    </mc:Choice>
    <mc:Fallback>
      <p:transition spd="slow" advTm="2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7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3</cp:revision>
  <dcterms:created xsi:type="dcterms:W3CDTF">2020-05-13T09:26:20Z</dcterms:created>
  <dcterms:modified xsi:type="dcterms:W3CDTF">2020-05-13T12:31:20Z</dcterms:modified>
</cp:coreProperties>
</file>